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  <p:sldId id="446" r:id="rId43"/>
    <p:sldId id="447" r:id="rId44"/>
    <p:sldId id="448" r:id="rId45"/>
    <p:sldId id="449" r:id="rId46"/>
    <p:sldId id="450" r:id="rId47"/>
    <p:sldId id="452" r:id="rId48"/>
    <p:sldId id="453" r:id="rId49"/>
    <p:sldId id="45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56562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4" y="3203134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65954"/>
            <a:ext cx="155257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951FE-ED9F-1269-BCC6-EBF85AA2B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276" y="2655287"/>
            <a:ext cx="11525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7923</TotalTime>
  <Words>1830</Words>
  <Application>Microsoft Office PowerPoint</Application>
  <PresentationFormat>Widescreen</PresentationFormat>
  <Paragraphs>247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373</cp:revision>
  <dcterms:created xsi:type="dcterms:W3CDTF">2021-08-14T09:32:24Z</dcterms:created>
  <dcterms:modified xsi:type="dcterms:W3CDTF">2025-04-07T13:40:59Z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